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8" r:id="rId9"/>
    <p:sldId id="263" r:id="rId10"/>
    <p:sldId id="264" r:id="rId11"/>
    <p:sldId id="267" r:id="rId12"/>
    <p:sldId id="265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43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0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rgbClr val="DDD9C3">
              <a:alpha val="75294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5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Candara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0" y="1600200"/>
            <a:ext cx="9143998" cy="12192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 userDrawn="1"/>
        </p:nvSpPr>
        <p:spPr>
          <a:xfrm rot="16200000">
            <a:off x="4038601" y="-2286001"/>
            <a:ext cx="1066800" cy="8991601"/>
          </a:xfrm>
          <a:prstGeom prst="rect">
            <a:avLst/>
          </a:prstGeom>
          <a:solidFill>
            <a:srgbClr val="D16349">
              <a:lumMod val="7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09725"/>
            <a:ext cx="462194" cy="7808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399" y="243765"/>
            <a:ext cx="838200" cy="72796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016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35163"/>
            <a:ext cx="8229600" cy="40084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87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0292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029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1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016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0084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76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3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016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35163"/>
            <a:ext cx="4038600" cy="40084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0084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09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0168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3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1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781800" y="62484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6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5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Candara"/>
            </a:endParaRP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>
                <a:latin typeface="Candara"/>
              </a:rPr>
              <a:pPr/>
              <a:t>‹#›</a:t>
            </a:fld>
            <a:endParaRPr lang="en-US" dirty="0">
              <a:latin typeface="Candara"/>
            </a:endParaRPr>
          </a:p>
        </p:txBody>
      </p:sp>
      <p:sp>
        <p:nvSpPr>
          <p:cNvPr id="17" name="Rectangle 16"/>
          <p:cNvSpPr/>
          <p:nvPr userDrawn="1"/>
        </p:nvSpPr>
        <p:spPr>
          <a:xfrm rot="5400000">
            <a:off x="4114449" y="-3886550"/>
            <a:ext cx="914402" cy="9144701"/>
          </a:xfrm>
          <a:prstGeom prst="rect">
            <a:avLst/>
          </a:prstGeom>
          <a:solidFill>
            <a:srgbClr val="DDD9C3">
              <a:alpha val="75686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/>
              <a:ea typeface="+mn-ea"/>
              <a:cs typeface="+mn-cs"/>
            </a:endParaRP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7" y="6172200"/>
            <a:ext cx="304628" cy="51466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6194635"/>
            <a:ext cx="552450" cy="4797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0391" y="1828800"/>
            <a:ext cx="9040091" cy="7620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Kruti Dev 016" pitchFamily="2" charset="0"/>
              </a:rPr>
              <a:t>lapkj</a:t>
            </a:r>
            <a:r>
              <a:rPr lang="en-US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Kruti Dev 016" pitchFamily="2" charset="0"/>
              </a:rPr>
              <a:t>vkSj</a:t>
            </a:r>
            <a:r>
              <a:rPr lang="en-US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Kruti Dev 016" pitchFamily="2" charset="0"/>
              </a:rPr>
              <a:t>QSflfyVs’ku</a:t>
            </a:r>
            <a:r>
              <a:rPr lang="en-US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Kruti Dev 016" pitchFamily="2" charset="0"/>
              </a:rPr>
              <a:t>dkS’ky</a:t>
            </a:r>
            <a:r>
              <a:rPr lang="en-US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Kruti Dev 016" pitchFamily="2" charset="0"/>
              </a:rPr>
              <a:t>vkSj</a:t>
            </a:r>
            <a:r>
              <a:rPr lang="en-US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Kruti Dev 016" pitchFamily="2" charset="0"/>
              </a:rPr>
              <a:t>izf’k</a:t>
            </a:r>
            <a:r>
              <a:rPr lang="en-US" sz="4400" b="1" dirty="0" smtClean="0">
                <a:solidFill>
                  <a:schemeClr val="bg1"/>
                </a:solidFill>
                <a:latin typeface="Kruti Dev 016" pitchFamily="2" charset="0"/>
              </a:rPr>
              <a:t>{</a:t>
            </a:r>
            <a:r>
              <a:rPr lang="en-US" sz="4400" b="1" dirty="0" err="1" smtClean="0">
                <a:solidFill>
                  <a:schemeClr val="bg1"/>
                </a:solidFill>
                <a:latin typeface="Kruti Dev 016" pitchFamily="2" charset="0"/>
              </a:rPr>
              <a:t>k.k</a:t>
            </a:r>
            <a:r>
              <a:rPr lang="en-US" sz="4400" b="1" dirty="0" smtClean="0">
                <a:solidFill>
                  <a:schemeClr val="bg1"/>
                </a:solidFill>
                <a:latin typeface="Kruti Dev 016" pitchFamily="2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Kruti Dev 016" pitchFamily="2" charset="0"/>
              </a:rPr>
              <a:t>ds </a:t>
            </a:r>
            <a:r>
              <a:rPr lang="en-US" sz="4400" b="1" dirty="0" err="1" smtClean="0">
                <a:solidFill>
                  <a:schemeClr val="bg1"/>
                </a:solidFill>
                <a:latin typeface="Kruti Dev 016" pitchFamily="2" charset="0"/>
              </a:rPr>
              <a:t>rjhds</a:t>
            </a:r>
            <a:endParaRPr lang="en-IN" sz="4400" b="1" dirty="0">
              <a:solidFill>
                <a:schemeClr val="bg1"/>
              </a:solidFill>
              <a:latin typeface="Kruti Dev 016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04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762000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vPNk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QSflfyVs’ku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dkS’ky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4038600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ftl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fo”k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;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izf’k</a:t>
            </a:r>
            <a:r>
              <a:rPr lang="en-US" sz="3200" dirty="0" smtClean="0">
                <a:latin typeface="Kruti Dev 016" pitchFamily="2" charset="0"/>
              </a:rPr>
              <a:t>{</a:t>
            </a:r>
            <a:r>
              <a:rPr lang="en-US" sz="3200" dirty="0" err="1" smtClean="0">
                <a:latin typeface="Kruti Dev 016" pitchFamily="2" charset="0"/>
              </a:rPr>
              <a:t>k.k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nsuk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mldk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t+: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jh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dkS’ky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gksuk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pkfg</a:t>
            </a:r>
            <a:r>
              <a:rPr lang="en-US" sz="3200" dirty="0" smtClean="0">
                <a:latin typeface="Kruti Dev 016" pitchFamily="2" charset="0"/>
              </a:rPr>
              <a:t>,</a:t>
            </a: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egRoiw.kZ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tkudkjh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t+ksj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nsus</a:t>
            </a:r>
            <a:r>
              <a:rPr lang="en-US" sz="3200" dirty="0" smtClean="0">
                <a:latin typeface="Kruti Dev 016" pitchFamily="2" charset="0"/>
              </a:rPr>
              <a:t> ds </a:t>
            </a:r>
            <a:r>
              <a:rPr lang="en-US" sz="3200" dirty="0" err="1" smtClean="0">
                <a:latin typeface="Kruti Dev 016" pitchFamily="2" charset="0"/>
              </a:rPr>
              <a:t>fy</a:t>
            </a:r>
            <a:r>
              <a:rPr lang="en-US" sz="3200" dirty="0" smtClean="0">
                <a:latin typeface="Kruti Dev 016" pitchFamily="2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vkokt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+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mrkj</a:t>
            </a:r>
            <a:r>
              <a:rPr lang="en-US" sz="3200" dirty="0" err="1">
                <a:solidFill>
                  <a:srgbClr val="FF0000"/>
                </a:solidFill>
                <a:latin typeface="Kruti Dev 016" pitchFamily="2" charset="0"/>
              </a:rPr>
              <a:t>&amp;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p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&lt;+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ko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smtClean="0">
                <a:latin typeface="Kruti Dev 016" pitchFamily="2" charset="0"/>
              </a:rPr>
              <a:t>ds </a:t>
            </a:r>
            <a:r>
              <a:rPr lang="en-US" sz="3200" dirty="0" err="1" smtClean="0">
                <a:latin typeface="Kruti Dev 016" pitchFamily="2" charset="0"/>
              </a:rPr>
              <a:t>lkFk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rst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+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lkQ&amp;lkQ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cksysa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fofHkUu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rjg</a:t>
            </a:r>
            <a:r>
              <a:rPr lang="en-US" sz="3200" dirty="0" smtClean="0">
                <a:latin typeface="Kruti Dev 016" pitchFamily="2" charset="0"/>
              </a:rPr>
              <a:t> ds </a:t>
            </a:r>
            <a:r>
              <a:rPr lang="en-US" sz="3200" dirty="0" err="1" smtClean="0">
                <a:latin typeface="Kruti Dev 016" pitchFamily="2" charset="0"/>
              </a:rPr>
              <a:t>izf’k</a:t>
            </a:r>
            <a:r>
              <a:rPr lang="en-US" sz="3200" dirty="0" smtClean="0">
                <a:latin typeface="Kruti Dev 016" pitchFamily="2" charset="0"/>
              </a:rPr>
              <a:t>{</a:t>
            </a:r>
            <a:r>
              <a:rPr lang="en-US" sz="3200" dirty="0" err="1" smtClean="0">
                <a:latin typeface="Kruti Dev 016" pitchFamily="2" charset="0"/>
              </a:rPr>
              <a:t>k.k</a:t>
            </a:r>
            <a:r>
              <a:rPr lang="en-US" sz="3200" dirty="0" smtClean="0">
                <a:latin typeface="Kruti Dev 016" pitchFamily="2" charset="0"/>
              </a:rPr>
              <a:t> ds </a:t>
            </a:r>
            <a:r>
              <a:rPr lang="en-US" sz="3200" dirty="0" err="1" smtClean="0">
                <a:latin typeface="Kruti Dev 016" pitchFamily="2" charset="0"/>
              </a:rPr>
              <a:t>rjhds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lk</a:t>
            </a:r>
            <a:r>
              <a:rPr lang="en-US" sz="3200" dirty="0" smtClean="0">
                <a:latin typeface="Kruti Dev 016" pitchFamily="2" charset="0"/>
              </a:rPr>
              <a:t>/</a:t>
            </a:r>
            <a:r>
              <a:rPr lang="en-US" sz="3200" dirty="0" err="1" smtClean="0">
                <a:latin typeface="Kruti Dev 016" pitchFamily="2" charset="0"/>
              </a:rPr>
              <a:t>ku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iz;ksx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djsa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iwjs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dejs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esa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?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kweuk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izfrHkkfx;ksa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l=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nkSjku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cka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/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j[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kuk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pkfg</a:t>
            </a:r>
            <a:r>
              <a:rPr lang="en-US" sz="3200" dirty="0" smtClean="0">
                <a:latin typeface="Kruti Dev 016" pitchFamily="2" charset="0"/>
              </a:rPr>
              <a:t>,</a:t>
            </a:r>
          </a:p>
          <a:p>
            <a:pPr>
              <a:buClr>
                <a:srgbClr val="A9432B"/>
              </a:buClr>
            </a:pP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le;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vPNk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Kruti Dev 016" pitchFamily="2" charset="0"/>
              </a:rPr>
              <a:t>izca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/</a:t>
            </a:r>
            <a:r>
              <a:rPr lang="en-US" sz="3200" dirty="0" err="1">
                <a:solidFill>
                  <a:srgbClr val="FF0000"/>
                </a:solidFill>
                <a:latin typeface="Kruti Dev 016" pitchFamily="2" charset="0"/>
              </a:rPr>
              <a:t>ku</a:t>
            </a:r>
            <a:r>
              <a:rPr lang="en-US" sz="3200" dirty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djsa</a:t>
            </a:r>
            <a:endParaRPr lang="en-IN" sz="3200" dirty="0">
              <a:latin typeface="Kruti Dev 016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21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vPNk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QSflfyVs’ku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dkS’ky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¼Øe’k%½</a:t>
            </a:r>
            <a:endParaRPr lang="en-IN" sz="4400" b="1" dirty="0">
              <a:solidFill>
                <a:srgbClr val="A9432B"/>
              </a:solidFill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,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tsUMk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ikyu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djsa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Lkewg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latin typeface="Kruti Dev 016" pitchFamily="2" charset="0"/>
              </a:rPr>
              <a:t>dh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ldkjkRed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lksp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cuk</a:t>
            </a:r>
            <a:r>
              <a:rPr lang="en-US" sz="3200" dirty="0" smtClean="0">
                <a:latin typeface="Kruti Dev 016" pitchFamily="2" charset="0"/>
              </a:rPr>
              <a:t>, j[</a:t>
            </a:r>
            <a:r>
              <a:rPr lang="en-US" sz="3200" dirty="0" err="1" smtClean="0">
                <a:latin typeface="Kruti Dev 016" pitchFamily="2" charset="0"/>
              </a:rPr>
              <a:t>ksa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lfØ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;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gksdj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lquus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laf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{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kIr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O;k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[;k </a:t>
            </a:r>
            <a:r>
              <a:rPr lang="en-US" sz="3200" dirty="0" err="1" smtClean="0">
                <a:latin typeface="Kruti Dev 016" pitchFamily="2" charset="0"/>
              </a:rPr>
              <a:t>djus</a:t>
            </a:r>
            <a:r>
              <a:rPr lang="en-US" sz="3200" dirty="0" smtClean="0">
                <a:latin typeface="Kruti Dev 016" pitchFamily="2" charset="0"/>
              </a:rPr>
              <a:t> dh {</a:t>
            </a:r>
            <a:r>
              <a:rPr lang="en-US" sz="3200" dirty="0" err="1" smtClean="0">
                <a:latin typeface="Kruti Dev 016" pitchFamily="2" charset="0"/>
              </a:rPr>
              <a:t>kerk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cuk;sa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izfrHkkfx;ksa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Hkkx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ysus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fy;s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mRlkfgr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djsa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lcdks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lkeku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volj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nsa</a:t>
            </a:r>
            <a:r>
              <a:rPr lang="en-US" sz="3200" dirty="0" smtClean="0">
                <a:latin typeface="Kruti Dev 016" pitchFamily="2" charset="0"/>
              </a:rPr>
              <a:t> </a:t>
            </a: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izfrHkkfx;ksa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vknj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lewg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vkilh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lEeku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okrkoj.k</a:t>
            </a:r>
            <a:r>
              <a:rPr lang="en-US" sz="3200" dirty="0" smtClean="0">
                <a:latin typeface="Kruti Dev 016" pitchFamily="2" charset="0"/>
              </a:rPr>
              <a:t>  </a:t>
            </a:r>
            <a:r>
              <a:rPr lang="en-US" sz="3200" dirty="0" err="1" smtClean="0">
                <a:latin typeface="Kruti Dev 016" pitchFamily="2" charset="0"/>
              </a:rPr>
              <a:t>cuk</a:t>
            </a:r>
            <a:r>
              <a:rPr lang="en-US" sz="3200" dirty="0" smtClean="0">
                <a:latin typeface="Kruti Dev 016" pitchFamily="2" charset="0"/>
              </a:rPr>
              <a:t>, j[</a:t>
            </a:r>
            <a:r>
              <a:rPr lang="en-US" sz="3200" dirty="0" err="1" smtClean="0">
                <a:latin typeface="Kruti Dev 016" pitchFamily="2" charset="0"/>
              </a:rPr>
              <a:t>ksa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tc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lewg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dksbZ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lkeaatL</a:t>
            </a:r>
            <a:r>
              <a:rPr lang="en-US" sz="3200" dirty="0" smtClean="0">
                <a:latin typeface="Kruti Dev 016" pitchFamily="2" charset="0"/>
              </a:rPr>
              <a:t>; u </a:t>
            </a:r>
            <a:r>
              <a:rPr lang="en-US" sz="3200" dirty="0" err="1" smtClean="0">
                <a:latin typeface="Kruti Dev 016" pitchFamily="2" charset="0"/>
              </a:rPr>
              <a:t>gks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rks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lewg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latin typeface="Kruti Dev 016" pitchFamily="2" charset="0"/>
              </a:rPr>
              <a:t>ds </a:t>
            </a:r>
            <a:r>
              <a:rPr lang="en-US" sz="3200" dirty="0" err="1" smtClean="0">
                <a:latin typeface="Kruti Dev 016" pitchFamily="2" charset="0"/>
              </a:rPr>
              <a:t>vyx&amp;vyx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fopkjksa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le&gt;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kus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enn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djsa</a:t>
            </a:r>
            <a:endParaRPr lang="en-IN" sz="3200" dirty="0">
              <a:latin typeface="Kruti Dev 016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38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0803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izf‘k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k.k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ds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rjhds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vkSj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izf’k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k.k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ds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/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ku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457199"/>
          </a:xfrm>
        </p:spPr>
        <p:txBody>
          <a:bodyPr/>
          <a:lstStyle/>
          <a:p>
            <a:r>
              <a:rPr lang="en-US" sz="3200" dirty="0" err="1" smtClean="0">
                <a:latin typeface="Kruti Dev 016" pitchFamily="2" charset="0"/>
              </a:rPr>
              <a:t>izf‘k</a:t>
            </a:r>
            <a:r>
              <a:rPr lang="en-US" sz="3200" dirty="0" smtClean="0">
                <a:latin typeface="Kruti Dev 016" pitchFamily="2" charset="0"/>
              </a:rPr>
              <a:t>{</a:t>
            </a:r>
            <a:r>
              <a:rPr lang="en-US" sz="3200" dirty="0" err="1" smtClean="0">
                <a:latin typeface="Kruti Dev 016" pitchFamily="2" charset="0"/>
              </a:rPr>
              <a:t>k.k</a:t>
            </a:r>
            <a:r>
              <a:rPr lang="en-US" sz="3200" dirty="0" smtClean="0">
                <a:latin typeface="Kruti Dev 016" pitchFamily="2" charset="0"/>
              </a:rPr>
              <a:t> ds </a:t>
            </a:r>
            <a:r>
              <a:rPr lang="en-US" sz="3200" dirty="0" err="1" smtClean="0">
                <a:latin typeface="Kruti Dev 016" pitchFamily="2" charset="0"/>
              </a:rPr>
              <a:t>rjhds</a:t>
            </a:r>
            <a:endParaRPr lang="en-IN" sz="3200" dirty="0"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lgHkkxh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izLrqrhdj.k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Lkewg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fopkj&amp;foeZ’k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dsl&amp;LVMh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Lkkewfgd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dk;Z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fopkjkos‘k</a:t>
            </a:r>
            <a:r>
              <a:rPr lang="en-US" sz="3200" dirty="0" smtClean="0">
                <a:latin typeface="Kruti Dev 016" pitchFamily="2" charset="0"/>
              </a:rPr>
              <a:t> ¼</a:t>
            </a:r>
            <a:r>
              <a:rPr lang="en-US" sz="3200" dirty="0" smtClean="0">
                <a:latin typeface="Kruti Dev 016" pitchFamily="2" charset="0"/>
              </a:rPr>
              <a:t>czsuLVkWfeZax</a:t>
            </a:r>
            <a:r>
              <a:rPr lang="en-US" sz="3200" dirty="0" smtClean="0">
                <a:latin typeface="Kruti Dev 016" pitchFamily="2" charset="0"/>
              </a:rPr>
              <a:t>½</a:t>
            </a: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jksy&amp;Iys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smtClean="0">
                <a:latin typeface="Kruti Dev 016" pitchFamily="2" charset="0"/>
              </a:rPr>
              <a:t>[</a:t>
            </a:r>
            <a:r>
              <a:rPr lang="en-US" sz="3200" dirty="0" err="1" smtClean="0">
                <a:latin typeface="Kruti Dev 016" pitchFamily="2" charset="0"/>
              </a:rPr>
              <a:t>ksy</a:t>
            </a:r>
            <a:endParaRPr lang="en-IN" sz="3200" dirty="0">
              <a:latin typeface="Kruti Dev 016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76400"/>
            <a:ext cx="4041775" cy="380999"/>
          </a:xfrm>
        </p:spPr>
        <p:txBody>
          <a:bodyPr/>
          <a:lstStyle/>
          <a:p>
            <a:r>
              <a:rPr lang="en-US" sz="3200" dirty="0" err="1" smtClean="0">
                <a:latin typeface="Kruti Dev 016" pitchFamily="2" charset="0"/>
              </a:rPr>
              <a:t>izf‘k</a:t>
            </a:r>
            <a:r>
              <a:rPr lang="en-US" sz="3200" dirty="0" smtClean="0">
                <a:latin typeface="Kruti Dev 016" pitchFamily="2" charset="0"/>
              </a:rPr>
              <a:t>{</a:t>
            </a:r>
            <a:r>
              <a:rPr lang="en-US" sz="3200" dirty="0" err="1" smtClean="0">
                <a:latin typeface="Kruti Dev 016" pitchFamily="2" charset="0"/>
              </a:rPr>
              <a:t>k.k</a:t>
            </a:r>
            <a:r>
              <a:rPr lang="en-US" sz="3200" dirty="0" smtClean="0">
                <a:latin typeface="Kruti Dev 016" pitchFamily="2" charset="0"/>
              </a:rPr>
              <a:t> ds </a:t>
            </a:r>
            <a:r>
              <a:rPr lang="en-US" sz="3200" dirty="0" err="1" smtClean="0">
                <a:latin typeface="Kruti Dev 016" pitchFamily="2" charset="0"/>
              </a:rPr>
              <a:t>lk</a:t>
            </a:r>
            <a:r>
              <a:rPr lang="en-US" sz="3200" dirty="0" smtClean="0">
                <a:latin typeface="Kruti Dev 016" pitchFamily="2" charset="0"/>
              </a:rPr>
              <a:t>/</a:t>
            </a:r>
            <a:r>
              <a:rPr lang="en-US" sz="3200" dirty="0" err="1" smtClean="0">
                <a:latin typeface="Kruti Dev 016" pitchFamily="2" charset="0"/>
              </a:rPr>
              <a:t>ku</a:t>
            </a:r>
            <a:endParaRPr lang="en-IN" sz="3200" dirty="0">
              <a:latin typeface="Kruti Dev 016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41775" cy="3951288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vkWfM;ks&amp;fotq+vy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smtClean="0">
                <a:latin typeface="Kruti Dev 016" pitchFamily="2" charset="0"/>
              </a:rPr>
              <a:t>,</a:t>
            </a:r>
            <a:r>
              <a:rPr lang="en-US" sz="3200" dirty="0" err="1" smtClean="0">
                <a:latin typeface="Kruti Dev 016" pitchFamily="2" charset="0"/>
              </a:rPr>
              <a:t>M@izkstsDVj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f</a:t>
            </a:r>
            <a:r>
              <a:rPr lang="en-US" sz="3200" dirty="0" err="1" smtClean="0">
                <a:latin typeface="Kruti Dev 016"/>
              </a:rPr>
              <a:t>¶</a:t>
            </a:r>
            <a:r>
              <a:rPr lang="en-US" sz="3200" dirty="0" err="1" smtClean="0">
                <a:latin typeface="Kruti Dev 016" pitchFamily="2" charset="0"/>
              </a:rPr>
              <a:t>yi</a:t>
            </a:r>
            <a:r>
              <a:rPr lang="en-US" sz="3200" dirty="0" err="1">
                <a:latin typeface="Kruti Dev 016" pitchFamily="2" charset="0"/>
              </a:rPr>
              <a:t>&amp;</a:t>
            </a:r>
            <a:r>
              <a:rPr lang="en-US" sz="3200" dirty="0" err="1" smtClean="0">
                <a:latin typeface="Kruti Dev 016" pitchFamily="2" charset="0"/>
              </a:rPr>
              <a:t>pkVZ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ekdZj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CySd&amp;cksMZ@OkkbV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cksMZ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ohvkbZihih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dkMZ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ohfM;ks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Ikkoj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IokWbaV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izLrqfrdj.k</a:t>
            </a:r>
            <a:endParaRPr lang="en-US" sz="3200" dirty="0" smtClean="0">
              <a:latin typeface="Kruti Dev 016" pitchFamily="2" charset="0"/>
            </a:endParaRPr>
          </a:p>
          <a:p>
            <a:endParaRPr lang="en-US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9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tikbxks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dk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izf’k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k.k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dkS’ky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dkslZ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% 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ekWMdSy</a:t>
            </a:r>
            <a:r>
              <a:rPr lang="en-US" sz="4400" b="1" dirty="0" smtClean="0">
                <a:solidFill>
                  <a:srgbClr val="002060"/>
                </a:solidFill>
                <a:latin typeface="Kruti Dev 016" pitchFamily="2" charset="0"/>
              </a:rPr>
              <a:t/>
            </a:r>
            <a:br>
              <a:rPr lang="en-US" sz="4400" b="1" dirty="0" smtClean="0">
                <a:solidFill>
                  <a:srgbClr val="002060"/>
                </a:solidFill>
                <a:latin typeface="Kruti Dev 016" pitchFamily="2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Kruti Dev 016"/>
              </a:rPr>
              <a:t>¼d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EI;wVj </a:t>
            </a:r>
            <a:r>
              <a:rPr lang="en-US" sz="2800" b="1" dirty="0">
                <a:solidFill>
                  <a:schemeClr val="tx1"/>
                </a:solidFill>
                <a:latin typeface="Kruti Dev 016" pitchFamily="2" charset="0"/>
              </a:rPr>
              <a:t>dh </a:t>
            </a:r>
            <a:r>
              <a:rPr lang="en-US" sz="2800" b="1" dirty="0" err="1">
                <a:solidFill>
                  <a:schemeClr val="tx1"/>
                </a:solidFill>
                <a:latin typeface="Kruti Dev 016" pitchFamily="2" charset="0"/>
              </a:rPr>
              <a:t>lgk;rk</a:t>
            </a:r>
            <a:r>
              <a:rPr lang="en-US" sz="2800" b="1" dirty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ls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ekM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~;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wy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vk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/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kkfjr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dkslZ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ftldks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fcuk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bUVjusV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ds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Hkh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lhMh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;k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iSu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MªkbZo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ls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fd;k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tk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Kruti Dev 016" pitchFamily="2" charset="0"/>
              </a:rPr>
              <a:t>ldrk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Kruti Dev 016" pitchFamily="2" charset="0"/>
              </a:rPr>
              <a:t>gS</a:t>
            </a:r>
            <a:r>
              <a:rPr lang="en-US" sz="2800" b="1" dirty="0">
                <a:solidFill>
                  <a:schemeClr val="tx1"/>
                </a:solidFill>
                <a:latin typeface="Kruti Dev 016" pitchFamily="2" charset="0"/>
              </a:rPr>
              <a:t>½</a:t>
            </a:r>
            <a:endParaRPr lang="en-IN" sz="2800" b="1" dirty="0">
              <a:solidFill>
                <a:schemeClr val="tx1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008437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IN" sz="3200" dirty="0" err="1" smtClean="0">
                <a:latin typeface="Kruti Dev 016" pitchFamily="2" charset="0"/>
              </a:rPr>
              <a:t>ekWMdSy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lgHkkxh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eYVhehfM;k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QkWjesV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dk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mi;ksx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djrs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gq</a:t>
            </a:r>
            <a:r>
              <a:rPr lang="en-IN" sz="3200" dirty="0" smtClean="0">
                <a:latin typeface="Kruti Dev 016" pitchFamily="2" charset="0"/>
              </a:rPr>
              <a:t>, </a:t>
            </a:r>
            <a:r>
              <a:rPr lang="en-IN" sz="3200" dirty="0" err="1" smtClean="0">
                <a:latin typeface="Kruti Dev 016" pitchFamily="2" charset="0"/>
              </a:rPr>
              <a:t>lh</a:t>
            </a:r>
            <a:r>
              <a:rPr lang="en-IN" sz="3200" dirty="0" smtClean="0">
                <a:latin typeface="Kruti Dev 016" pitchFamily="2" charset="0"/>
              </a:rPr>
              <a:t>[</a:t>
            </a:r>
            <a:r>
              <a:rPr lang="en-IN" sz="3200" dirty="0" err="1" smtClean="0">
                <a:latin typeface="Kruti Dev 016" pitchFamily="2" charset="0"/>
              </a:rPr>
              <a:t>kus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okys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dks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vf</a:t>
            </a:r>
            <a:r>
              <a:rPr lang="en-IN" sz="3200" dirty="0" smtClean="0">
                <a:latin typeface="Kruti Dev 016" pitchFamily="2" charset="0"/>
              </a:rPr>
              <a:t>/</a:t>
            </a:r>
            <a:r>
              <a:rPr lang="en-IN" sz="3200" dirty="0" err="1" smtClean="0">
                <a:latin typeface="Kruti Dev 016" pitchFamily="2" charset="0"/>
              </a:rPr>
              <a:t>kd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IkzHkkoh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izf’k</a:t>
            </a:r>
            <a:r>
              <a:rPr lang="en-IN" sz="3200" dirty="0" smtClean="0">
                <a:latin typeface="Kruti Dev 016" pitchFamily="2" charset="0"/>
              </a:rPr>
              <a:t>{</a:t>
            </a:r>
            <a:r>
              <a:rPr lang="en-IN" sz="3200" dirty="0" err="1" smtClean="0">
                <a:latin typeface="Kruti Dev 016" pitchFamily="2" charset="0"/>
              </a:rPr>
              <a:t>k</a:t>
            </a:r>
            <a:r>
              <a:rPr lang="en-IN" sz="3200" dirty="0" err="1">
                <a:latin typeface="Kruti Dev 016" pitchFamily="2" charset="0"/>
              </a:rPr>
              <a:t>d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cukus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esa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enn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djrk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gS</a:t>
            </a:r>
            <a:endParaRPr lang="en-IN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IN" sz="3200" dirty="0" err="1" smtClean="0">
                <a:latin typeface="Kruti Dev 016" pitchFamily="2" charset="0"/>
              </a:rPr>
              <a:t>izf‘k</a:t>
            </a:r>
            <a:r>
              <a:rPr lang="en-IN" sz="3200" dirty="0" smtClean="0">
                <a:latin typeface="Kruti Dev 016" pitchFamily="2" charset="0"/>
              </a:rPr>
              <a:t>{</a:t>
            </a:r>
            <a:r>
              <a:rPr lang="en-IN" sz="3200" dirty="0" err="1" smtClean="0">
                <a:latin typeface="Kruti Dev 016" pitchFamily="2" charset="0"/>
              </a:rPr>
              <a:t>kd</a:t>
            </a:r>
            <a:r>
              <a:rPr lang="en-IN" sz="3200" dirty="0" smtClean="0">
                <a:latin typeface="Kruti Dev 016" pitchFamily="2" charset="0"/>
              </a:rPr>
              <a:t> dh l{</a:t>
            </a:r>
            <a:r>
              <a:rPr lang="en-IN" sz="3200" dirty="0" err="1" smtClean="0">
                <a:latin typeface="Kruti Dev 016" pitchFamily="2" charset="0"/>
              </a:rPr>
              <a:t>kerk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dks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fodflr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djus</a:t>
            </a:r>
            <a:r>
              <a:rPr lang="en-IN" sz="3200" dirty="0" smtClean="0">
                <a:latin typeface="Kruti Dev 016" pitchFamily="2" charset="0"/>
              </a:rPr>
              <a:t> ds </a:t>
            </a:r>
            <a:r>
              <a:rPr lang="en-IN" sz="3200" dirty="0" err="1" smtClean="0">
                <a:latin typeface="Kruti Dev 016" pitchFamily="2" charset="0"/>
              </a:rPr>
              <a:t>fy</a:t>
            </a:r>
            <a:r>
              <a:rPr lang="en-IN" sz="3200" dirty="0" smtClean="0">
                <a:latin typeface="Kruti Dev 016" pitchFamily="2" charset="0"/>
              </a:rPr>
              <a:t>, </a:t>
            </a:r>
            <a:r>
              <a:rPr lang="en-IN" sz="3200" dirty="0" err="1" smtClean="0">
                <a:latin typeface="Kruti Dev 016" pitchFamily="2" charset="0"/>
              </a:rPr>
              <a:t>ekWMdSy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Kku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viMsV</a:t>
            </a:r>
            <a:r>
              <a:rPr lang="en-IN" sz="3200" dirty="0" smtClean="0">
                <a:latin typeface="Kruti Dev 016" pitchFamily="2" charset="0"/>
              </a:rPr>
              <a:t>] </a:t>
            </a:r>
            <a:r>
              <a:rPr lang="en-IN" sz="3200" dirty="0" err="1" smtClean="0">
                <a:latin typeface="Kruti Dev 016" pitchFamily="2" charset="0"/>
              </a:rPr>
              <a:t>izf’k</a:t>
            </a:r>
            <a:r>
              <a:rPr lang="en-IN" sz="3200" dirty="0" smtClean="0">
                <a:latin typeface="Kruti Dev 016" pitchFamily="2" charset="0"/>
              </a:rPr>
              <a:t>{</a:t>
            </a:r>
            <a:r>
              <a:rPr lang="en-IN" sz="3200" dirty="0" err="1" smtClean="0">
                <a:latin typeface="Kruti Dev 016" pitchFamily="2" charset="0"/>
              </a:rPr>
              <a:t>k.k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dkS’ky</a:t>
            </a:r>
            <a:r>
              <a:rPr lang="en-IN" sz="3200" dirty="0" smtClean="0">
                <a:latin typeface="Kruti Dev 016" pitchFamily="2" charset="0"/>
              </a:rPr>
              <a:t> ds </a:t>
            </a:r>
            <a:r>
              <a:rPr lang="en-IN" sz="3200" dirty="0" err="1" smtClean="0">
                <a:latin typeface="Kruti Dev 016" pitchFamily="2" charset="0"/>
              </a:rPr>
              <a:t>izn’kZu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vkSj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vH;kl</a:t>
            </a:r>
            <a:r>
              <a:rPr lang="en-IN" sz="3200" dirty="0" smtClean="0">
                <a:latin typeface="Kruti Dev 016" pitchFamily="2" charset="0"/>
              </a:rPr>
              <a:t> ds </a:t>
            </a:r>
            <a:r>
              <a:rPr lang="en-IN" sz="3200" dirty="0" err="1" smtClean="0">
                <a:latin typeface="Kruti Dev 016" pitchFamily="2" charset="0"/>
              </a:rPr>
              <a:t>volj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nsrk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gS</a:t>
            </a:r>
            <a:endParaRPr lang="en-IN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IN" sz="3200" dirty="0" err="1" smtClean="0">
                <a:latin typeface="Kruti Dev 016" pitchFamily="2" charset="0"/>
              </a:rPr>
              <a:t>blds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fjlkslZ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lsD’ku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esa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eq</a:t>
            </a:r>
            <a:r>
              <a:rPr lang="en-IN" sz="3200" dirty="0" smtClean="0">
                <a:latin typeface="Kruti Dev 016" pitchFamily="2" charset="0"/>
              </a:rPr>
              <a:t>[; </a:t>
            </a:r>
            <a:r>
              <a:rPr lang="en-IN" sz="3200" dirty="0" err="1" smtClean="0">
                <a:latin typeface="Kruti Dev 016" pitchFamily="2" charset="0"/>
              </a:rPr>
              <a:t>izf’k</a:t>
            </a:r>
            <a:r>
              <a:rPr lang="en-IN" sz="3200" dirty="0" smtClean="0">
                <a:latin typeface="Kruti Dev 016" pitchFamily="2" charset="0"/>
              </a:rPr>
              <a:t>{</a:t>
            </a:r>
            <a:r>
              <a:rPr lang="en-IN" sz="3200" dirty="0" err="1" smtClean="0">
                <a:latin typeface="Kruti Dev 016" pitchFamily="2" charset="0"/>
              </a:rPr>
              <a:t>k.k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lalk</a:t>
            </a:r>
            <a:r>
              <a:rPr lang="en-IN" sz="3200" dirty="0" smtClean="0">
                <a:latin typeface="Kruti Dev 016" pitchFamily="2" charset="0"/>
              </a:rPr>
              <a:t>/</a:t>
            </a:r>
            <a:r>
              <a:rPr lang="en-IN" sz="3200" dirty="0" err="1" smtClean="0">
                <a:latin typeface="Kruti Dev 016" pitchFamily="2" charset="0"/>
              </a:rPr>
              <a:t>ku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tSls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Vªsfuax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fLdYl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QkWj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gsYFkds;j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izksokbMlZ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jsQjsUl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eSuqvy</a:t>
            </a:r>
            <a:r>
              <a:rPr lang="en-IN" sz="3200" dirty="0" smtClean="0">
                <a:latin typeface="Kruti Dev 016" pitchFamily="2" charset="0"/>
              </a:rPr>
              <a:t>] </a:t>
            </a:r>
            <a:r>
              <a:rPr lang="en-IN" sz="3200" dirty="0" err="1" smtClean="0">
                <a:latin typeface="Kruti Dev 016" pitchFamily="2" charset="0"/>
              </a:rPr>
              <a:t>yuZt+Z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xkbZM</a:t>
            </a:r>
            <a:r>
              <a:rPr lang="en-IN" sz="3200" dirty="0" smtClean="0">
                <a:latin typeface="Kruti Dev 016" pitchFamily="2" charset="0"/>
              </a:rPr>
              <a:t>] </a:t>
            </a:r>
            <a:r>
              <a:rPr lang="en-IN" sz="3200" dirty="0" err="1" smtClean="0">
                <a:latin typeface="Kruti Dev 016" pitchFamily="2" charset="0"/>
              </a:rPr>
              <a:t>QSflfyVsVj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xkbZM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vkSj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ikWoj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IokWbZaV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izsts+UVs’ku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fn;s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x;s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gSaA</a:t>
            </a:r>
            <a:endParaRPr lang="en-IN" sz="3200" dirty="0">
              <a:latin typeface="Kruti Dev 016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94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mís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‘;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4008437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err="1" smtClean="0">
                <a:latin typeface="Kruti Dev 016" pitchFamily="2" charset="0"/>
              </a:rPr>
              <a:t>bl</a:t>
            </a:r>
            <a:r>
              <a:rPr lang="en-US" sz="3600" dirty="0" smtClean="0">
                <a:latin typeface="Kruti Dev 016" pitchFamily="2" charset="0"/>
              </a:rPr>
              <a:t> l= ds </a:t>
            </a:r>
            <a:r>
              <a:rPr lang="en-US" sz="3600" dirty="0" err="1" smtClean="0">
                <a:latin typeface="Kruti Dev 016" pitchFamily="2" charset="0"/>
              </a:rPr>
              <a:t>var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rd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izfrHkkxh</a:t>
            </a:r>
            <a:r>
              <a:rPr lang="en-US" sz="3600" dirty="0" smtClean="0">
                <a:latin typeface="Kruti Dev 016" pitchFamily="2" charset="0"/>
              </a:rPr>
              <a:t> ;g </a:t>
            </a:r>
            <a:r>
              <a:rPr lang="en-US" sz="3600" dirty="0" err="1" smtClean="0">
                <a:latin typeface="Kruti Dev 016" pitchFamily="2" charset="0"/>
              </a:rPr>
              <a:t>lc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dj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ik;saxs</a:t>
            </a:r>
            <a:r>
              <a:rPr lang="en-US" sz="3600" dirty="0" smtClean="0"/>
              <a:t>:</a:t>
            </a:r>
          </a:p>
          <a:p>
            <a:pPr>
              <a:buClr>
                <a:srgbClr val="A9432B"/>
              </a:buClr>
            </a:pPr>
            <a:r>
              <a:rPr lang="en-US" sz="3600" dirty="0" err="1" smtClean="0">
                <a:latin typeface="Kruti Dev 016" pitchFamily="2" charset="0"/>
              </a:rPr>
              <a:t>lapkj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dk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o.kZu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dj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ik;saxs</a:t>
            </a:r>
            <a:endParaRPr lang="en-US" sz="36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600" dirty="0" err="1" smtClean="0">
                <a:latin typeface="Kruti Dev 016" pitchFamily="2" charset="0"/>
              </a:rPr>
              <a:t>Lakpkj</a:t>
            </a:r>
            <a:r>
              <a:rPr lang="en-US" sz="3600" dirty="0" smtClean="0">
                <a:latin typeface="Kruti Dev 016" pitchFamily="2" charset="0"/>
              </a:rPr>
              <a:t> ds </a:t>
            </a:r>
            <a:r>
              <a:rPr lang="en-US" sz="3600" dirty="0" err="1" smtClean="0">
                <a:latin typeface="Kruti Dev 016" pitchFamily="2" charset="0"/>
              </a:rPr>
              <a:t>izdkjksa</a:t>
            </a:r>
            <a:r>
              <a:rPr lang="en-US" sz="3600" dirty="0" smtClean="0">
                <a:latin typeface="Kruti Dev 016" pitchFamily="2" charset="0"/>
              </a:rPr>
              <a:t> dh </a:t>
            </a:r>
            <a:r>
              <a:rPr lang="en-US" sz="3600" dirty="0" err="1" smtClean="0">
                <a:latin typeface="Kruti Dev 016" pitchFamily="2" charset="0"/>
              </a:rPr>
              <a:t>lwph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cuk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ik;saxs</a:t>
            </a:r>
            <a:endParaRPr lang="en-US" sz="36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600" dirty="0" err="1" smtClean="0">
                <a:latin typeface="Kruti Dev 016" pitchFamily="2" charset="0"/>
              </a:rPr>
              <a:t>fofHkUu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ekSf</a:t>
            </a:r>
            <a:r>
              <a:rPr lang="en-US" sz="3600" dirty="0" smtClean="0">
                <a:latin typeface="Kruti Dev 016" pitchFamily="2" charset="0"/>
              </a:rPr>
              <a:t>[</a:t>
            </a:r>
            <a:r>
              <a:rPr lang="en-US" sz="3600" dirty="0" err="1" smtClean="0">
                <a:latin typeface="Kruti Dev 016" pitchFamily="2" charset="0"/>
              </a:rPr>
              <a:t>kd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vkSj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xSj</a:t>
            </a:r>
            <a:r>
              <a:rPr lang="en-US" sz="3600" dirty="0" err="1">
                <a:latin typeface="Kruti Dev 016" pitchFamily="2" charset="0"/>
              </a:rPr>
              <a:t>&amp;</a:t>
            </a:r>
            <a:r>
              <a:rPr lang="en-US" sz="3600" dirty="0" err="1" smtClean="0">
                <a:latin typeface="Kruti Dev 016" pitchFamily="2" charset="0"/>
              </a:rPr>
              <a:t>ekSf</a:t>
            </a:r>
            <a:r>
              <a:rPr lang="en-US" sz="3600" dirty="0" smtClean="0">
                <a:latin typeface="Kruti Dev 016" pitchFamily="2" charset="0"/>
              </a:rPr>
              <a:t>[</a:t>
            </a:r>
            <a:r>
              <a:rPr lang="en-US" sz="3600" dirty="0" err="1" smtClean="0">
                <a:latin typeface="Kruti Dev 016" pitchFamily="2" charset="0"/>
              </a:rPr>
              <a:t>kd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lapkj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dkS’ky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dks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igpku</a:t>
            </a:r>
            <a:r>
              <a:rPr lang="en-US" sz="3600" dirty="0" smtClean="0">
                <a:latin typeface="Kruti Dev 016" pitchFamily="2" charset="0"/>
              </a:rPr>
              <a:t> </a:t>
            </a:r>
            <a:r>
              <a:rPr lang="en-US" sz="3600" dirty="0" err="1" smtClean="0">
                <a:latin typeface="Kruti Dev 016" pitchFamily="2" charset="0"/>
              </a:rPr>
              <a:t>ik;saxs</a:t>
            </a:r>
            <a:endParaRPr lang="en-IN" sz="3600" dirty="0">
              <a:latin typeface="Kruti Dev 016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31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838200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lapkj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D;k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gS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\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2103437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izHkkoh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dk;Z&amp;dq’ky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600" dirty="0" smtClean="0">
                <a:latin typeface="Kruti Dev 016" pitchFamily="2" charset="0"/>
              </a:rPr>
              <a:t>&lt;</a:t>
            </a:r>
            <a:r>
              <a:rPr lang="en-IN" sz="3600" dirty="0" err="1" smtClean="0">
                <a:latin typeface="Kruti Dev 016" pitchFamily="2" charset="0"/>
              </a:rPr>
              <a:t>ax</a:t>
            </a:r>
            <a:r>
              <a:rPr lang="en-IN" sz="3600" dirty="0" smtClean="0">
                <a:latin typeface="Kruti Dev 016" pitchFamily="2" charset="0"/>
              </a:rPr>
              <a:t> ls </a:t>
            </a:r>
            <a:r>
              <a:rPr lang="en-IN" sz="3600" dirty="0" err="1" smtClean="0">
                <a:latin typeface="Kruti Dev 016" pitchFamily="2" charset="0"/>
              </a:rPr>
              <a:t>tkudkjh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latin typeface="Kruti Dev 016" pitchFamily="2" charset="0"/>
              </a:rPr>
              <a:t>nsus</a:t>
            </a:r>
            <a:r>
              <a:rPr lang="en-IN" sz="3600" dirty="0" smtClean="0">
                <a:latin typeface="Kruti Dev 016" pitchFamily="2" charset="0"/>
              </a:rPr>
              <a:t> dh {</a:t>
            </a:r>
            <a:r>
              <a:rPr lang="en-IN" sz="3600" dirty="0" err="1" smtClean="0">
                <a:latin typeface="Kruti Dev 016" pitchFamily="2" charset="0"/>
              </a:rPr>
              <a:t>kerk</a:t>
            </a:r>
            <a:endParaRPr lang="en-IN" sz="36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IN" sz="3600" dirty="0" err="1" smtClean="0">
                <a:latin typeface="Kruti Dev 016" pitchFamily="2" charset="0"/>
              </a:rPr>
              <a:t>vPNs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ekSf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[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kd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xSj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ekSf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[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kd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lapkj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600" dirty="0" err="1" smtClean="0">
                <a:solidFill>
                  <a:srgbClr val="FF0000"/>
                </a:solidFill>
                <a:latin typeface="Kruti Dev 016" pitchFamily="2" charset="0"/>
              </a:rPr>
              <a:t>dkS’ky</a:t>
            </a:r>
            <a:r>
              <a:rPr lang="en-IN" sz="36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600" dirty="0" smtClean="0">
                <a:latin typeface="Kruti Dev 016" pitchFamily="2" charset="0"/>
              </a:rPr>
              <a:t>ls </a:t>
            </a:r>
            <a:r>
              <a:rPr lang="en-IN" sz="3600" dirty="0" err="1" smtClean="0">
                <a:latin typeface="Kruti Dev 016" pitchFamily="2" charset="0"/>
              </a:rPr>
              <a:t>izf’k</a:t>
            </a:r>
            <a:r>
              <a:rPr lang="en-IN" sz="3600" dirty="0" smtClean="0">
                <a:latin typeface="Kruti Dev 016" pitchFamily="2" charset="0"/>
              </a:rPr>
              <a:t>{</a:t>
            </a:r>
            <a:r>
              <a:rPr lang="en-IN" sz="3600" dirty="0" err="1" smtClean="0">
                <a:latin typeface="Kruti Dev 016" pitchFamily="2" charset="0"/>
              </a:rPr>
              <a:t>kd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latin typeface="Kruti Dev 016" pitchFamily="2" charset="0"/>
              </a:rPr>
              <a:t>dks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latin typeface="Kruti Dev 016" pitchFamily="2" charset="0"/>
              </a:rPr>
              <a:t>izfrHkkfx;ksa</a:t>
            </a:r>
            <a:r>
              <a:rPr lang="en-IN" sz="3600" dirty="0" smtClean="0">
                <a:latin typeface="Kruti Dev 016" pitchFamily="2" charset="0"/>
              </a:rPr>
              <a:t> ds </a:t>
            </a:r>
            <a:r>
              <a:rPr lang="en-IN" sz="3600" dirty="0" err="1" smtClean="0">
                <a:latin typeface="Kruti Dev 016" pitchFamily="2" charset="0"/>
              </a:rPr>
              <a:t>lkFk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latin typeface="Kruti Dev 016" pitchFamily="2" charset="0"/>
              </a:rPr>
              <a:t>tkudkjh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latin typeface="Kruti Dev 016" pitchFamily="2" charset="0"/>
              </a:rPr>
              <a:t>lk</a:t>
            </a:r>
            <a:r>
              <a:rPr lang="en-IN" sz="3600" dirty="0" smtClean="0">
                <a:latin typeface="Kruti Dev 016" pitchFamily="2" charset="0"/>
              </a:rPr>
              <a:t>&gt;k </a:t>
            </a:r>
            <a:r>
              <a:rPr lang="en-IN" sz="3600" dirty="0" err="1" smtClean="0">
                <a:latin typeface="Kruti Dev 016" pitchFamily="2" charset="0"/>
              </a:rPr>
              <a:t>djus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latin typeface="Kruti Dev 016" pitchFamily="2" charset="0"/>
              </a:rPr>
              <a:t>esa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latin typeface="Kruti Dev 016" pitchFamily="2" charset="0"/>
              </a:rPr>
              <a:t>enn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latin typeface="Kruti Dev 016" pitchFamily="2" charset="0"/>
              </a:rPr>
              <a:t>feyrh</a:t>
            </a:r>
            <a:r>
              <a:rPr lang="en-IN" sz="3600" dirty="0" smtClean="0">
                <a:latin typeface="Kruti Dev 016" pitchFamily="2" charset="0"/>
              </a:rPr>
              <a:t> </a:t>
            </a:r>
            <a:r>
              <a:rPr lang="en-IN" sz="3600" dirty="0" err="1" smtClean="0">
                <a:latin typeface="Kruti Dev 016" pitchFamily="2" charset="0"/>
              </a:rPr>
              <a:t>gS</a:t>
            </a:r>
            <a:endParaRPr lang="en-IN" sz="3600" dirty="0">
              <a:latin typeface="Kruti Dev 016" pitchFamily="2" charset="0"/>
            </a:endParaRPr>
          </a:p>
          <a:p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54259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lapkj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esa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t+: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jh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D;k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gksrk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gS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\ 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1"/>
            <a:ext cx="8229600" cy="2895600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4000" dirty="0" smtClean="0">
                <a:latin typeface="Kruti Dev 016" pitchFamily="2" charset="0"/>
              </a:rPr>
              <a:t>‘</a:t>
            </a:r>
            <a:r>
              <a:rPr lang="en-US" sz="4000" dirty="0" err="1" smtClean="0">
                <a:latin typeface="Kruti Dev 016" pitchFamily="2" charset="0"/>
              </a:rPr>
              <a:t>kCn</a:t>
            </a:r>
            <a:r>
              <a:rPr lang="en-US" sz="3600" dirty="0" smtClean="0">
                <a:latin typeface="Arial Rounded MT Bold" pitchFamily="34" charset="0"/>
              </a:rPr>
              <a:t>?   </a:t>
            </a:r>
            <a:r>
              <a:rPr lang="en-US" sz="3200" dirty="0" smtClean="0">
                <a:solidFill>
                  <a:srgbClr val="C00000"/>
                </a:solidFill>
                <a:latin typeface="Arial Rounded MT Bold" pitchFamily="34" charset="0"/>
              </a:rPr>
              <a:t>7%</a:t>
            </a:r>
          </a:p>
          <a:p>
            <a:pPr marL="0" indent="0">
              <a:buClr>
                <a:srgbClr val="A9432B"/>
              </a:buClr>
              <a:buNone/>
            </a:pPr>
            <a:endParaRPr lang="en-US" sz="1600" dirty="0" smtClean="0">
              <a:latin typeface="Arial Rounded MT Bold" pitchFamily="34" charset="0"/>
            </a:endParaRPr>
          </a:p>
          <a:p>
            <a:pPr>
              <a:buClr>
                <a:srgbClr val="A9432B"/>
              </a:buClr>
            </a:pPr>
            <a:r>
              <a:rPr lang="en-US" sz="4000" dirty="0" err="1" smtClean="0">
                <a:latin typeface="Kruti Dev 016" pitchFamily="2" charset="0"/>
              </a:rPr>
              <a:t>vkokt</a:t>
            </a:r>
            <a:r>
              <a:rPr lang="en-US" sz="3600" dirty="0" smtClean="0">
                <a:latin typeface="Arial Rounded MT Bold" pitchFamily="34" charset="0"/>
              </a:rPr>
              <a:t>??  </a:t>
            </a:r>
            <a:r>
              <a:rPr lang="en-US" sz="3200" dirty="0" smtClean="0">
                <a:solidFill>
                  <a:srgbClr val="C00000"/>
                </a:solidFill>
                <a:latin typeface="Arial Rounded MT Bold" pitchFamily="34" charset="0"/>
              </a:rPr>
              <a:t>38%</a:t>
            </a:r>
          </a:p>
          <a:p>
            <a:pPr marL="0" indent="0">
              <a:buClr>
                <a:srgbClr val="A9432B"/>
              </a:buClr>
              <a:buNone/>
            </a:pPr>
            <a:endParaRPr lang="en-US" sz="1600" dirty="0" smtClean="0">
              <a:latin typeface="Arial Rounded MT Bold" pitchFamily="34" charset="0"/>
            </a:endParaRPr>
          </a:p>
          <a:p>
            <a:pPr>
              <a:buClr>
                <a:srgbClr val="A9432B"/>
              </a:buClr>
            </a:pPr>
            <a:r>
              <a:rPr lang="en-US" sz="4000" dirty="0" err="1" smtClean="0">
                <a:latin typeface="Kruti Dev 016" pitchFamily="2" charset="0"/>
              </a:rPr>
              <a:t>ckWaMh</a:t>
            </a:r>
            <a:r>
              <a:rPr lang="en-US" sz="4000" dirty="0" smtClean="0">
                <a:latin typeface="Kruti Dev 016" pitchFamily="2" charset="0"/>
              </a:rPr>
              <a:t> </a:t>
            </a:r>
            <a:r>
              <a:rPr lang="en-US" sz="4000" dirty="0" err="1" smtClean="0">
                <a:latin typeface="Kruti Dev 016" pitchFamily="2" charset="0"/>
              </a:rPr>
              <a:t>ySaXost</a:t>
            </a:r>
            <a:r>
              <a:rPr lang="en-US" sz="4000" dirty="0" smtClean="0">
                <a:latin typeface="Kruti Dev 016" pitchFamily="2" charset="0"/>
              </a:rPr>
              <a:t> ¼’kkjhfjd&amp;Hkk”kk</a:t>
            </a:r>
            <a:r>
              <a:rPr lang="en-US" sz="4000" dirty="0" smtClean="0">
                <a:latin typeface="Kruti Dev 016" pitchFamily="2" charset="0"/>
              </a:rPr>
              <a:t>½</a:t>
            </a:r>
            <a:r>
              <a:rPr lang="en-US" sz="3600" dirty="0" smtClean="0">
                <a:latin typeface="Arial Rounded MT Bold" pitchFamily="34" charset="0"/>
              </a:rPr>
              <a:t>???  </a:t>
            </a:r>
            <a:r>
              <a:rPr lang="en-US" sz="3200" dirty="0" smtClean="0">
                <a:solidFill>
                  <a:srgbClr val="C00000"/>
                </a:solidFill>
                <a:latin typeface="Arial Rounded MT Bold" pitchFamily="34" charset="0"/>
              </a:rPr>
              <a:t>55%</a:t>
            </a:r>
            <a:endParaRPr lang="en-IN" sz="3200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51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lapkj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ds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izdkj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24001"/>
            <a:ext cx="8229600" cy="2362199"/>
          </a:xfrm>
        </p:spPr>
        <p:txBody>
          <a:bodyPr/>
          <a:lstStyle/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4000" dirty="0" err="1" smtClean="0">
                <a:latin typeface="Kruti Dev 016" pitchFamily="2" charset="0"/>
              </a:rPr>
              <a:t>ekSf</a:t>
            </a:r>
            <a:r>
              <a:rPr lang="en-US" sz="4000" dirty="0" smtClean="0">
                <a:latin typeface="Kruti Dev 016" pitchFamily="2" charset="0"/>
              </a:rPr>
              <a:t>[</a:t>
            </a:r>
            <a:r>
              <a:rPr lang="en-US" sz="4000" dirty="0" err="1" smtClean="0">
                <a:latin typeface="Kruti Dev 016" pitchFamily="2" charset="0"/>
              </a:rPr>
              <a:t>kd</a:t>
            </a:r>
            <a:r>
              <a:rPr lang="en-US" sz="4000" dirty="0" smtClean="0">
                <a:latin typeface="Kruti Dev 016" pitchFamily="2" charset="0"/>
              </a:rPr>
              <a:t> </a:t>
            </a:r>
            <a:r>
              <a:rPr lang="en-US" sz="4000" dirty="0" err="1" smtClean="0">
                <a:latin typeface="Kruti Dev 016" pitchFamily="2" charset="0"/>
              </a:rPr>
              <a:t>lapkj</a:t>
            </a:r>
            <a:endParaRPr lang="en-US" sz="4000" dirty="0" smtClean="0">
              <a:latin typeface="Kruti Dev 016" pitchFamily="2" charset="0"/>
            </a:endParaRPr>
          </a:p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4000" dirty="0" err="1" smtClean="0">
                <a:latin typeface="Kruti Dev 016" pitchFamily="2" charset="0"/>
              </a:rPr>
              <a:t>xSj&amp;ekSf</a:t>
            </a:r>
            <a:r>
              <a:rPr lang="en-US" sz="4000" dirty="0" smtClean="0">
                <a:latin typeface="Kruti Dev 016" pitchFamily="2" charset="0"/>
              </a:rPr>
              <a:t>[</a:t>
            </a:r>
            <a:r>
              <a:rPr lang="en-US" sz="4000" dirty="0" err="1" smtClean="0">
                <a:latin typeface="Kruti Dev 016" pitchFamily="2" charset="0"/>
              </a:rPr>
              <a:t>kd</a:t>
            </a:r>
            <a:r>
              <a:rPr lang="en-US" sz="4000" dirty="0" smtClean="0">
                <a:latin typeface="Kruti Dev 016" pitchFamily="2" charset="0"/>
              </a:rPr>
              <a:t> </a:t>
            </a:r>
            <a:r>
              <a:rPr lang="en-US" sz="4000" dirty="0" err="1" smtClean="0">
                <a:latin typeface="Kruti Dev 016" pitchFamily="2" charset="0"/>
              </a:rPr>
              <a:t>lapkj</a:t>
            </a:r>
            <a:endParaRPr lang="en-US" sz="4000" dirty="0" smtClean="0">
              <a:latin typeface="Kruti Dev 016" pitchFamily="2" charset="0"/>
            </a:endParaRPr>
          </a:p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4000" dirty="0" err="1" smtClean="0">
                <a:latin typeface="Kruti Dev 016" pitchFamily="2" charset="0"/>
              </a:rPr>
              <a:t>ikjLifjd</a:t>
            </a:r>
            <a:r>
              <a:rPr lang="en-US" sz="4000" dirty="0" smtClean="0">
                <a:latin typeface="Kruti Dev 016" pitchFamily="2" charset="0"/>
              </a:rPr>
              <a:t> </a:t>
            </a:r>
            <a:r>
              <a:rPr lang="en-US" sz="4000" dirty="0" err="1" smtClean="0">
                <a:latin typeface="Kruti Dev 016" pitchFamily="2" charset="0"/>
              </a:rPr>
              <a:t>lapkj</a:t>
            </a:r>
            <a:endParaRPr lang="en-US" sz="4000" dirty="0" smtClean="0">
              <a:latin typeface="Kruti Dev 016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1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lapkj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dkS’ky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smtClean="0">
                <a:solidFill>
                  <a:srgbClr val="A9432B"/>
                </a:solidFill>
                <a:latin typeface="Kruti Dev 016"/>
              </a:rPr>
              <a:t> </a:t>
            </a:r>
            <a:endParaRPr lang="en-IN" sz="4400" b="1" dirty="0" smtClean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415636" y="1143000"/>
            <a:ext cx="8763000" cy="4953000"/>
          </a:xfrm>
        </p:spPr>
        <p:txBody>
          <a:bodyPr/>
          <a:lstStyle/>
          <a:p>
            <a:pPr marL="0" indent="0" eaLnBrk="1" hangingPunct="1">
              <a:spcBef>
                <a:spcPts val="1000"/>
              </a:spcBef>
              <a:buNone/>
            </a:pPr>
            <a:r>
              <a:rPr lang="en-US" sz="3000" b="1" dirty="0" err="1" smtClean="0">
                <a:latin typeface="Kruti Dev 016" pitchFamily="2" charset="0"/>
              </a:rPr>
              <a:t>ekSf</a:t>
            </a:r>
            <a:r>
              <a:rPr lang="en-US" sz="3000" b="1" dirty="0" smtClean="0">
                <a:latin typeface="Kruti Dev 016" pitchFamily="2" charset="0"/>
              </a:rPr>
              <a:t>[</a:t>
            </a:r>
            <a:r>
              <a:rPr lang="en-US" sz="3000" b="1" dirty="0" err="1" smtClean="0">
                <a:latin typeface="Kruti Dev 016" pitchFamily="2" charset="0"/>
              </a:rPr>
              <a:t>kd</a:t>
            </a:r>
            <a:r>
              <a:rPr lang="en-US" sz="3000" b="1" dirty="0" smtClean="0">
                <a:latin typeface="Kruti Dev 016" pitchFamily="2" charset="0"/>
              </a:rPr>
              <a:t>% </a:t>
            </a:r>
          </a:p>
          <a:p>
            <a:pPr>
              <a:buClr>
                <a:srgbClr val="A9432B"/>
              </a:buClr>
            </a:pP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[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kqys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,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oa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can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izdkj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smtClean="0">
                <a:latin typeface="Kruti Dev 016" pitchFamily="2" charset="0"/>
              </a:rPr>
              <a:t>ds </a:t>
            </a:r>
            <a:r>
              <a:rPr lang="en-US" sz="3000" dirty="0" err="1" smtClean="0">
                <a:latin typeface="Kruti Dev 016" pitchFamily="2" charset="0"/>
              </a:rPr>
              <a:t>loky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mi;ksx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djsa</a:t>
            </a:r>
            <a:endParaRPr lang="en-US" sz="3000" dirty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000" dirty="0" err="1" smtClean="0">
                <a:latin typeface="Kruti Dev 016" pitchFamily="2" charset="0"/>
              </a:rPr>
              <a:t>ges‘kk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lEekuiwoZd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vkSj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fouezrk</a:t>
            </a:r>
            <a:r>
              <a:rPr lang="en-US" sz="3000" dirty="0" smtClean="0">
                <a:latin typeface="Kruti Dev 016" pitchFamily="2" charset="0"/>
              </a:rPr>
              <a:t> ls </a:t>
            </a:r>
            <a:r>
              <a:rPr lang="en-US" sz="3000" dirty="0" err="1" smtClean="0">
                <a:latin typeface="Kruti Dev 016" pitchFamily="2" charset="0"/>
              </a:rPr>
              <a:t>vius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lokyksa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dks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vyx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&lt;ax ls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O;Dr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djsa</a:t>
            </a:r>
            <a:endParaRPr lang="en-US" sz="3000" dirty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000" dirty="0" smtClean="0">
                <a:latin typeface="Kruti Dev 016" pitchFamily="2" charset="0"/>
              </a:rPr>
              <a:t>,</a:t>
            </a:r>
            <a:r>
              <a:rPr lang="en-US" sz="3000" dirty="0" err="1" smtClean="0">
                <a:latin typeface="Kruti Dev 016" pitchFamily="2" charset="0"/>
              </a:rPr>
              <a:t>slh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Hkk”kk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mi;ksx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djsa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tks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izfrHkkfx;ksa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vklkuh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vkSj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vPNh</a:t>
            </a:r>
            <a:r>
              <a:rPr lang="en-US" sz="3000" dirty="0" smtClean="0">
                <a:latin typeface="Kruti Dev 016" pitchFamily="2" charset="0"/>
              </a:rPr>
              <a:t> ls le&gt; </a:t>
            </a:r>
            <a:r>
              <a:rPr lang="en-US" sz="3000" dirty="0" err="1" smtClean="0">
                <a:latin typeface="Kruti Dev 016" pitchFamily="2" charset="0"/>
              </a:rPr>
              <a:t>vk;s</a:t>
            </a:r>
            <a:endParaRPr lang="en-US" sz="3000" dirty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000" dirty="0" smtClean="0">
                <a:latin typeface="Kruti Dev 016" pitchFamily="2" charset="0"/>
              </a:rPr>
              <a:t>,d le; </a:t>
            </a:r>
            <a:r>
              <a:rPr lang="en-US" sz="3000" dirty="0" err="1" smtClean="0">
                <a:latin typeface="Kruti Dev 016" pitchFamily="2" charset="0"/>
              </a:rPr>
              <a:t>esa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dsoy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,d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iz’u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iwNsa</a:t>
            </a:r>
            <a:endParaRPr lang="en-US" sz="3000" dirty="0" smtClean="0">
              <a:solidFill>
                <a:srgbClr val="FF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000" dirty="0" err="1" smtClean="0">
                <a:latin typeface="Kruti Dev 016" pitchFamily="2" charset="0"/>
              </a:rPr>
              <a:t>vius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iz’uksa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dks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uSfrd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fopkj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ls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eqDr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smtClean="0">
                <a:latin typeface="Kruti Dev 016" pitchFamily="2" charset="0"/>
              </a:rPr>
              <a:t>j[</a:t>
            </a:r>
            <a:r>
              <a:rPr lang="en-US" sz="3000" dirty="0" err="1" smtClean="0">
                <a:latin typeface="Kruti Dev 016" pitchFamily="2" charset="0"/>
              </a:rPr>
              <a:t>ksa</a:t>
            </a:r>
            <a:endParaRPr lang="en-US" sz="3000" dirty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ladsrd@lwpd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iz’uksa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mi;ksx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djus</a:t>
            </a:r>
            <a:r>
              <a:rPr lang="en-US" sz="3000" dirty="0" smtClean="0">
                <a:latin typeface="Kruti Dev 016" pitchFamily="2" charset="0"/>
              </a:rPr>
              <a:t> ls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cpsa</a:t>
            </a:r>
            <a:endParaRPr lang="en-US" sz="3000" dirty="0" smtClean="0">
              <a:solidFill>
                <a:srgbClr val="FF0000"/>
              </a:solidFill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iwjs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Kruti Dev 016" pitchFamily="2" charset="0"/>
              </a:rPr>
              <a:t>Lkewg</a:t>
            </a:r>
            <a:r>
              <a:rPr lang="en-US" sz="30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dks</a:t>
            </a:r>
            <a:r>
              <a:rPr lang="en-US" sz="3000" dirty="0" smtClean="0">
                <a:latin typeface="Kruti Dev 016" pitchFamily="2" charset="0"/>
              </a:rPr>
              <a:t> ‘</a:t>
            </a:r>
            <a:r>
              <a:rPr lang="en-US" sz="3000" dirty="0" err="1" smtClean="0">
                <a:latin typeface="Kruti Dev 016" pitchFamily="2" charset="0"/>
              </a:rPr>
              <a:t>kkfey</a:t>
            </a:r>
            <a:r>
              <a:rPr lang="en-US" sz="3000" dirty="0" smtClean="0">
                <a:latin typeface="Kruti Dev 016" pitchFamily="2" charset="0"/>
              </a:rPr>
              <a:t> </a:t>
            </a:r>
            <a:r>
              <a:rPr lang="en-US" sz="3000" dirty="0" err="1" smtClean="0">
                <a:latin typeface="Kruti Dev 016" pitchFamily="2" charset="0"/>
              </a:rPr>
              <a:t>djsa</a:t>
            </a:r>
            <a:endParaRPr lang="en-US" sz="3000" dirty="0">
              <a:latin typeface="Kruti Dev 016" pitchFamily="2" charset="0"/>
            </a:endParaRPr>
          </a:p>
          <a:p>
            <a:pPr marL="0" indent="0" eaLnBrk="1" hangingPunct="1">
              <a:buNone/>
            </a:pPr>
            <a:endParaRPr lang="en-IN" sz="3000" dirty="0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2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lapkj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dkS’ky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¼Øe’k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%½</a:t>
            </a:r>
            <a:endParaRPr lang="en-IN" sz="4400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4008437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err="1" smtClean="0">
                <a:latin typeface="Kruti Dev 016" pitchFamily="2" charset="0"/>
              </a:rPr>
              <a:t>xSj&amp;ekSf</a:t>
            </a:r>
            <a:r>
              <a:rPr lang="en-US" sz="3200" b="1" dirty="0" smtClean="0">
                <a:latin typeface="Kruti Dev 016" pitchFamily="2" charset="0"/>
              </a:rPr>
              <a:t>[</a:t>
            </a:r>
            <a:r>
              <a:rPr lang="en-US" sz="3200" b="1" dirty="0" err="1" smtClean="0">
                <a:latin typeface="Kruti Dev 016" pitchFamily="2" charset="0"/>
              </a:rPr>
              <a:t>kd</a:t>
            </a:r>
            <a:r>
              <a:rPr lang="en-US" sz="3200" b="1" dirty="0" smtClean="0">
                <a:latin typeface="Kruti Dev 016" pitchFamily="2" charset="0"/>
              </a:rPr>
              <a:t>%</a:t>
            </a:r>
          </a:p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¡[k ls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laidZ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cuk</a:t>
            </a:r>
            <a:r>
              <a:rPr lang="en-US" sz="3200" dirty="0" smtClean="0">
                <a:latin typeface="Kruti Dev 016" pitchFamily="2" charset="0"/>
              </a:rPr>
              <a:t>, j[</a:t>
            </a:r>
            <a:r>
              <a:rPr lang="en-US" sz="3200" dirty="0" err="1" smtClean="0">
                <a:latin typeface="Kruti Dev 016" pitchFamily="2" charset="0"/>
              </a:rPr>
              <a:t>ksa</a:t>
            </a:r>
            <a:endParaRPr lang="en-US" sz="3200" dirty="0">
              <a:latin typeface="Kruti Dev 016" pitchFamily="2" charset="0"/>
            </a:endParaRPr>
          </a:p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lfØ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; :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Ik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ls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lquus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vH;kl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djsa</a:t>
            </a:r>
            <a:r>
              <a:rPr lang="en-US" sz="3200" dirty="0" smtClean="0">
                <a:latin typeface="Kruti Dev 016" pitchFamily="2" charset="0"/>
              </a:rPr>
              <a:t> </a:t>
            </a:r>
            <a:endParaRPr lang="en-US" sz="3200" dirty="0">
              <a:latin typeface="Kruti Dev 016" pitchFamily="2" charset="0"/>
            </a:endParaRPr>
          </a:p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mRlkg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dh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vfHkO;fDr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cuk</a:t>
            </a:r>
            <a:r>
              <a:rPr lang="en-US" sz="3200" dirty="0" smtClean="0">
                <a:latin typeface="Kruti Dev 016" pitchFamily="2" charset="0"/>
              </a:rPr>
              <a:t>, j[</a:t>
            </a:r>
            <a:r>
              <a:rPr lang="en-US" sz="3200" dirty="0" err="1" smtClean="0">
                <a:latin typeface="Kruti Dev 016" pitchFamily="2" charset="0"/>
              </a:rPr>
              <a:t>ksa</a:t>
            </a:r>
            <a:endParaRPr lang="en-US" sz="3200" dirty="0" smtClean="0">
              <a:latin typeface="Kruti Dev 016" pitchFamily="2" charset="0"/>
            </a:endParaRPr>
          </a:p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flj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fgyk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Lkgefr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izdV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djsa</a:t>
            </a:r>
            <a:endParaRPr lang="en-US" sz="3200" dirty="0" smtClean="0">
              <a:latin typeface="Kruti Dev 016" pitchFamily="2" charset="0"/>
            </a:endParaRPr>
          </a:p>
          <a:p>
            <a:pPr>
              <a:spcBef>
                <a:spcPts val="1200"/>
              </a:spcBef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vxj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mfpr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gks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rks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eqLdjk;sa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endParaRPr lang="en-US" sz="3200" dirty="0">
              <a:solidFill>
                <a:srgbClr val="FF0000"/>
              </a:solidFill>
              <a:latin typeface="Kruti Dev 016" pitchFamily="2" charset="0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dirty="0">
              <a:latin typeface="Century Schoolbook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endParaRPr lang="en-US" dirty="0">
              <a:latin typeface="Century Schoolbook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469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01688"/>
          </a:xfrm>
        </p:spPr>
        <p:txBody>
          <a:bodyPr/>
          <a:lstStyle/>
          <a:p>
            <a:pPr algn="ctr"/>
            <a:r>
              <a:rPr lang="en-US" sz="4400" b="1" dirty="0" err="1" smtClean="0">
                <a:solidFill>
                  <a:srgbClr val="A9432B"/>
                </a:solidFill>
                <a:latin typeface="Kruti Dev 016" pitchFamily="2" charset="0"/>
              </a:rPr>
              <a:t>lapkj</a:t>
            </a:r>
            <a:r>
              <a:rPr lang="en-US" sz="4400" b="1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b="1" dirty="0" err="1">
                <a:solidFill>
                  <a:srgbClr val="A9432B"/>
                </a:solidFill>
                <a:latin typeface="Kruti Dev 016" pitchFamily="2" charset="0"/>
              </a:rPr>
              <a:t>dkS’ky</a:t>
            </a:r>
            <a:r>
              <a:rPr lang="en-US" sz="4400" b="1" dirty="0">
                <a:solidFill>
                  <a:srgbClr val="A9432B"/>
                </a:solidFill>
                <a:latin typeface="Kruti Dev 016" pitchFamily="2" charset="0"/>
              </a:rPr>
              <a:t> ¼Øe’k%½</a:t>
            </a:r>
            <a:endParaRPr lang="en-IN" sz="4400" b="1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1"/>
            <a:ext cx="7391400" cy="2209800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 err="1" smtClean="0">
                <a:latin typeface="Kruti Dev 016" pitchFamily="2" charset="0"/>
              </a:rPr>
              <a:t>ikjLifjd</a:t>
            </a:r>
            <a:r>
              <a:rPr lang="en-US" sz="4000" b="1" dirty="0" smtClean="0">
                <a:latin typeface="Kruti Dev 016" pitchFamily="2" charset="0"/>
              </a:rPr>
              <a:t>%</a:t>
            </a:r>
          </a:p>
          <a:p>
            <a:pPr marL="0" indent="0">
              <a:buNone/>
            </a:pPr>
            <a:r>
              <a:rPr lang="en-US" sz="4000" b="1" dirty="0" err="1" smtClean="0">
                <a:solidFill>
                  <a:srgbClr val="FF0000"/>
                </a:solidFill>
                <a:latin typeface="Kruti Dev 016" pitchFamily="2" charset="0"/>
              </a:rPr>
              <a:t>nks</a:t>
            </a:r>
            <a:r>
              <a:rPr lang="en-US" sz="4000" b="1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Kruti Dev 016" pitchFamily="2" charset="0"/>
              </a:rPr>
              <a:t>O;fDr</a:t>
            </a:r>
            <a:r>
              <a:rPr lang="en-US" sz="4000" b="1" dirty="0" smtClean="0">
                <a:solidFill>
                  <a:srgbClr val="FF0000"/>
                </a:solidFill>
                <a:latin typeface="Kruti Dev 016" pitchFamily="2" charset="0"/>
              </a:rPr>
              <a:t> ds </a:t>
            </a:r>
            <a:r>
              <a:rPr lang="en-US" sz="4000" b="1" dirty="0" err="1" smtClean="0">
                <a:solidFill>
                  <a:srgbClr val="FF0000"/>
                </a:solidFill>
                <a:latin typeface="Kruti Dev 016" pitchFamily="2" charset="0"/>
              </a:rPr>
              <a:t>chp</a:t>
            </a:r>
            <a:r>
              <a:rPr lang="en-US" sz="4000" b="1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4000" b="1" dirty="0" err="1" smtClean="0">
                <a:latin typeface="Kruti Dev 016" pitchFamily="2" charset="0"/>
              </a:rPr>
              <a:t>lapkj</a:t>
            </a:r>
            <a:r>
              <a:rPr lang="en-US" sz="4000" b="1" dirty="0" smtClean="0">
                <a:latin typeface="Kruti Dev 016" pitchFamily="2" charset="0"/>
              </a:rPr>
              <a:t> </a:t>
            </a:r>
            <a:r>
              <a:rPr lang="en-US" sz="4000" b="1" dirty="0" err="1" smtClean="0">
                <a:latin typeface="Kruti Dev 016" pitchFamily="2" charset="0"/>
              </a:rPr>
              <a:t>tgk</a:t>
            </a:r>
            <a:r>
              <a:rPr lang="en-US" sz="4000" b="1" dirty="0" smtClean="0">
                <a:latin typeface="Kruti Dev 016" pitchFamily="2" charset="0"/>
              </a:rPr>
              <a:t>¡ </a:t>
            </a:r>
            <a:r>
              <a:rPr lang="en-US" sz="4000" b="1" dirty="0" err="1" smtClean="0">
                <a:latin typeface="Kruti Dev 016" pitchFamily="2" charset="0"/>
              </a:rPr>
              <a:t>lwpuk</a:t>
            </a:r>
            <a:r>
              <a:rPr lang="en-US" sz="4000" b="1" dirty="0" smtClean="0">
                <a:latin typeface="Kruti Dev 016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Kruti Dev 016" pitchFamily="2" charset="0"/>
              </a:rPr>
              <a:t>lk</a:t>
            </a:r>
            <a:r>
              <a:rPr lang="en-US" sz="4000" b="1" dirty="0" smtClean="0">
                <a:solidFill>
                  <a:srgbClr val="FF0000"/>
                </a:solidFill>
                <a:latin typeface="Kruti Dev 016" pitchFamily="2" charset="0"/>
              </a:rPr>
              <a:t>&gt;k</a:t>
            </a:r>
            <a:r>
              <a:rPr lang="en-US" sz="4000" b="1" dirty="0" smtClean="0">
                <a:latin typeface="Kruti Dev 016" pitchFamily="2" charset="0"/>
              </a:rPr>
              <a:t> </a:t>
            </a:r>
            <a:r>
              <a:rPr lang="en-US" sz="4000" b="1" dirty="0" err="1" smtClean="0">
                <a:latin typeface="Kruti Dev 016" pitchFamily="2" charset="0"/>
              </a:rPr>
              <a:t>gksrh</a:t>
            </a:r>
            <a:r>
              <a:rPr lang="en-US" sz="4000" b="1" dirty="0" smtClean="0">
                <a:latin typeface="Kruti Dev 016" pitchFamily="2" charset="0"/>
              </a:rPr>
              <a:t> </a:t>
            </a:r>
            <a:r>
              <a:rPr lang="en-US" sz="4000" b="1" dirty="0" err="1" smtClean="0">
                <a:latin typeface="Kruti Dev 016" pitchFamily="2" charset="0"/>
              </a:rPr>
              <a:t>gS</a:t>
            </a:r>
            <a:r>
              <a:rPr lang="en-US" sz="4000" b="1" dirty="0" smtClean="0">
                <a:latin typeface="Kruti Dev 016" pitchFamily="2" charset="0"/>
              </a:rPr>
              <a:t> </a:t>
            </a:r>
            <a:r>
              <a:rPr lang="en-US" sz="4000" b="1" dirty="0" err="1" smtClean="0">
                <a:latin typeface="Kruti Dev 016" pitchFamily="2" charset="0"/>
              </a:rPr>
              <a:t>vkSj</a:t>
            </a:r>
            <a:r>
              <a:rPr lang="en-US" sz="4000" b="1" dirty="0" smtClean="0">
                <a:latin typeface="Kruti Dev 016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Kruti Dev 016" pitchFamily="2" charset="0"/>
              </a:rPr>
              <a:t>lh</a:t>
            </a:r>
            <a:r>
              <a:rPr lang="en-US" sz="4000" b="1" dirty="0" smtClean="0">
                <a:solidFill>
                  <a:srgbClr val="FF0000"/>
                </a:solidFill>
                <a:latin typeface="Kruti Dev 016" pitchFamily="2" charset="0"/>
              </a:rPr>
              <a:t>[k</a:t>
            </a:r>
            <a:r>
              <a:rPr lang="en-US" sz="4000" b="1" dirty="0" smtClean="0">
                <a:latin typeface="Kruti Dev 016" pitchFamily="2" charset="0"/>
              </a:rPr>
              <a:t> </a:t>
            </a:r>
            <a:r>
              <a:rPr lang="en-US" sz="4000" b="1" dirty="0" err="1" smtClean="0">
                <a:latin typeface="Kruti Dev 016" pitchFamily="2" charset="0"/>
              </a:rPr>
              <a:t>feyrh</a:t>
            </a:r>
            <a:r>
              <a:rPr lang="en-US" sz="4000" b="1" dirty="0" smtClean="0">
                <a:latin typeface="Kruti Dev 016" pitchFamily="2" charset="0"/>
              </a:rPr>
              <a:t> </a:t>
            </a:r>
            <a:r>
              <a:rPr lang="en-US" sz="4000" b="1" dirty="0" err="1" smtClean="0">
                <a:latin typeface="Kruti Dev 016" pitchFamily="2" charset="0"/>
              </a:rPr>
              <a:t>gS</a:t>
            </a:r>
            <a:endParaRPr lang="en-IN" sz="4000" b="1" dirty="0">
              <a:latin typeface="Kruti Dev 016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29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01688"/>
          </a:xfrm>
        </p:spPr>
        <p:txBody>
          <a:bodyPr/>
          <a:lstStyle/>
          <a:p>
            <a:pPr algn="ctr"/>
            <a:r>
              <a:rPr lang="en-US" sz="4400" dirty="0" err="1" smtClean="0">
                <a:solidFill>
                  <a:srgbClr val="A9432B"/>
                </a:solidFill>
                <a:latin typeface="Kruti Dev 016" pitchFamily="2" charset="0"/>
              </a:rPr>
              <a:t>izf‘k</a:t>
            </a:r>
            <a:r>
              <a:rPr lang="en-US" sz="4400" dirty="0" smtClean="0">
                <a:solidFill>
                  <a:srgbClr val="A9432B"/>
                </a:solidFill>
                <a:latin typeface="Kruti Dev 016" pitchFamily="2" charset="0"/>
              </a:rPr>
              <a:t>{</a:t>
            </a:r>
            <a:r>
              <a:rPr lang="en-US" sz="4400" dirty="0" err="1" smtClean="0">
                <a:solidFill>
                  <a:srgbClr val="A9432B"/>
                </a:solidFill>
                <a:latin typeface="Kruti Dev 016" pitchFamily="2" charset="0"/>
              </a:rPr>
              <a:t>k.k</a:t>
            </a:r>
            <a:r>
              <a:rPr lang="en-US" sz="4400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dirty="0" err="1" smtClean="0">
                <a:solidFill>
                  <a:srgbClr val="A9432B"/>
                </a:solidFill>
                <a:latin typeface="Kruti Dev 016" pitchFamily="2" charset="0"/>
              </a:rPr>
              <a:t>dk</a:t>
            </a:r>
            <a:r>
              <a:rPr lang="en-US" sz="4400" dirty="0" smtClean="0">
                <a:solidFill>
                  <a:srgbClr val="A9432B"/>
                </a:solidFill>
                <a:latin typeface="Kruti Dev 016" pitchFamily="2" charset="0"/>
              </a:rPr>
              <a:t> </a:t>
            </a:r>
            <a:r>
              <a:rPr lang="en-US" sz="4400" dirty="0" err="1" smtClean="0">
                <a:solidFill>
                  <a:srgbClr val="A9432B"/>
                </a:solidFill>
                <a:latin typeface="Kruti Dev 016" pitchFamily="2" charset="0"/>
              </a:rPr>
              <a:t>QSflfyVsVj</a:t>
            </a:r>
            <a:endParaRPr lang="en-IN" sz="4400" dirty="0">
              <a:solidFill>
                <a:srgbClr val="A9432B"/>
              </a:solidFill>
              <a:latin typeface="Kruti Dev 016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3962400"/>
          </a:xfrm>
        </p:spPr>
        <p:txBody>
          <a:bodyPr/>
          <a:lstStyle/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izfrHkkxh</a:t>
            </a:r>
            <a:r>
              <a:rPr lang="en-US" sz="3200" dirty="0" smtClean="0">
                <a:latin typeface="Kruti Dev 016" pitchFamily="2" charset="0"/>
              </a:rPr>
              <a:t> dh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tkudkjh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/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kkj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ij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vkxs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smtClean="0">
                <a:latin typeface="Kruti Dev 016" pitchFamily="2" charset="0"/>
              </a:rPr>
              <a:t>c&lt;+</a:t>
            </a:r>
            <a:r>
              <a:rPr lang="en-US" sz="3200" dirty="0" err="1" smtClean="0">
                <a:latin typeface="Kruti Dev 016" pitchFamily="2" charset="0"/>
              </a:rPr>
              <a:t>rs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gSa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tgkW</a:t>
            </a:r>
            <a:r>
              <a:rPr lang="en-US" sz="3200" dirty="0" smtClean="0">
                <a:latin typeface="Kruti Dev 016" pitchFamily="2" charset="0"/>
              </a:rPr>
              <a:t>¡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vkSj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dkS’ky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varj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dh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igpku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gks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pqdh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gksrh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gS</a:t>
            </a:r>
            <a:r>
              <a:rPr lang="en-US" sz="3200" dirty="0" smtClean="0">
                <a:latin typeface="Kruti Dev 016" pitchFamily="2" charset="0"/>
              </a:rPr>
              <a:t>] </a:t>
            </a:r>
            <a:r>
              <a:rPr lang="en-US" sz="3200" dirty="0" err="1" smtClean="0">
                <a:latin typeface="Kruti Dev 016" pitchFamily="2" charset="0"/>
              </a:rPr>
              <a:t>ogk</a:t>
            </a:r>
            <a:r>
              <a:rPr lang="en-US" sz="3200" dirty="0" smtClean="0">
                <a:latin typeface="Kruti Dev 016" pitchFamily="2" charset="0"/>
              </a:rPr>
              <a:t>¡ </a:t>
            </a:r>
            <a:r>
              <a:rPr lang="en-US" sz="3200" dirty="0" err="1" smtClean="0">
                <a:latin typeface="Kruti Dev 016" pitchFamily="2" charset="0"/>
              </a:rPr>
              <a:t>fl</a:t>
            </a:r>
            <a:r>
              <a:rPr lang="en-US" sz="3200" dirty="0" smtClean="0">
                <a:latin typeface="Kruti Dev 016" pitchFamily="2" charset="0"/>
              </a:rPr>
              <a:t>[</a:t>
            </a:r>
            <a:r>
              <a:rPr lang="en-US" sz="3200" dirty="0" err="1" smtClean="0">
                <a:latin typeface="Kruti Dev 016" pitchFamily="2" charset="0"/>
              </a:rPr>
              <a:t>kk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ikrs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gSa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US" sz="3200" dirty="0" err="1" smtClean="0">
                <a:latin typeface="Kruti Dev 016" pitchFamily="2" charset="0"/>
              </a:rPr>
              <a:t>izf‘k</a:t>
            </a:r>
            <a:r>
              <a:rPr lang="en-US" sz="3200" dirty="0" smtClean="0">
                <a:latin typeface="Kruti Dev 016" pitchFamily="2" charset="0"/>
              </a:rPr>
              <a:t>{</a:t>
            </a:r>
            <a:r>
              <a:rPr lang="en-US" sz="3200" dirty="0" err="1" smtClean="0">
                <a:latin typeface="Kruti Dev 016" pitchFamily="2" charset="0"/>
              </a:rPr>
              <a:t>k.k</a:t>
            </a:r>
            <a:r>
              <a:rPr lang="en-US" sz="3200" dirty="0" smtClean="0">
                <a:latin typeface="Kruti Dev 016" pitchFamily="2" charset="0"/>
              </a:rPr>
              <a:t> ds </a:t>
            </a:r>
            <a:r>
              <a:rPr lang="en-US" sz="3200" dirty="0" err="1" smtClean="0">
                <a:latin typeface="Kruti Dev 016" pitchFamily="2" charset="0"/>
              </a:rPr>
              <a:t>nkSjku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O;Ld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f’k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{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fl</a:t>
            </a:r>
            <a:r>
              <a:rPr lang="en-US" sz="3200" dirty="0" smtClean="0">
                <a:solidFill>
                  <a:srgbClr val="FF0000"/>
                </a:solidFill>
                <a:latin typeface="Kruti Dev 016"/>
              </a:rPr>
              <a:t>)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kar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dk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mi;ksx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djrs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gSa</a:t>
            </a:r>
            <a:r>
              <a:rPr lang="en-US" sz="3200" dirty="0" smtClean="0">
                <a:latin typeface="Kruti Dev 016" pitchFamily="2" charset="0"/>
              </a:rPr>
              <a:t>] muds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oÙkZeku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Kku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dks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izekf.kr </a:t>
            </a:r>
            <a:r>
              <a:rPr lang="en-US" sz="3200" dirty="0" err="1" smtClean="0">
                <a:latin typeface="Kruti Dev 016" pitchFamily="2" charset="0"/>
              </a:rPr>
              <a:t>djrs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gq</a:t>
            </a:r>
            <a:r>
              <a:rPr lang="en-US" sz="3200" dirty="0" smtClean="0">
                <a:latin typeface="Kruti Dev 016" pitchFamily="2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vkxs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smtClean="0">
                <a:latin typeface="Kruti Dev 016" pitchFamily="2" charset="0"/>
              </a:rPr>
              <a:t>c&lt;+</a:t>
            </a:r>
            <a:r>
              <a:rPr lang="en-US" sz="3200" dirty="0" err="1" smtClean="0">
                <a:latin typeface="Kruti Dev 016" pitchFamily="2" charset="0"/>
              </a:rPr>
              <a:t>rs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gSa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vkSj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fo”k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; ds </a:t>
            </a:r>
            <a:r>
              <a:rPr lang="en-US" sz="3200" dirty="0" err="1" smtClean="0">
                <a:solidFill>
                  <a:srgbClr val="FF0000"/>
                </a:solidFill>
                <a:latin typeface="Kruti Dev 016" pitchFamily="2" charset="0"/>
              </a:rPr>
              <a:t>vuq:Ik</a:t>
            </a:r>
            <a:r>
              <a:rPr lang="en-US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jgrs</a:t>
            </a:r>
            <a:r>
              <a:rPr lang="en-US" sz="3200" dirty="0" smtClean="0">
                <a:latin typeface="Kruti Dev 016" pitchFamily="2" charset="0"/>
              </a:rPr>
              <a:t> </a:t>
            </a:r>
            <a:r>
              <a:rPr lang="en-US" sz="3200" dirty="0" err="1" smtClean="0">
                <a:latin typeface="Kruti Dev 016" pitchFamily="2" charset="0"/>
              </a:rPr>
              <a:t>gSa</a:t>
            </a:r>
            <a:endParaRPr lang="en-US" sz="3200" dirty="0" smtClean="0">
              <a:latin typeface="Kruti Dev 016" pitchFamily="2" charset="0"/>
            </a:endParaRPr>
          </a:p>
          <a:p>
            <a:pPr>
              <a:buClr>
                <a:srgbClr val="A9432B"/>
              </a:buClr>
            </a:pPr>
            <a:r>
              <a:rPr lang="en-IN" sz="3200" dirty="0" err="1" smtClean="0">
                <a:solidFill>
                  <a:srgbClr val="FF0000"/>
                </a:solidFill>
                <a:latin typeface="Kruti Dev 016" pitchFamily="2" charset="0"/>
              </a:rPr>
              <a:t>dksp</a:t>
            </a:r>
            <a:r>
              <a:rPr lang="en-IN" sz="3200" dirty="0" smtClean="0">
                <a:solidFill>
                  <a:srgbClr val="FF0000"/>
                </a:solidFill>
                <a:latin typeface="Kruti Dev 016" pitchFamily="2" charset="0"/>
              </a:rPr>
              <a:t> </a:t>
            </a:r>
            <a:r>
              <a:rPr lang="en-IN" sz="3200" dirty="0" smtClean="0">
                <a:latin typeface="Kruti Dev 016" pitchFamily="2" charset="0"/>
              </a:rPr>
              <a:t>dh </a:t>
            </a:r>
            <a:r>
              <a:rPr lang="en-IN" sz="3200" dirty="0" err="1" smtClean="0">
                <a:latin typeface="Kruti Dev 016" pitchFamily="2" charset="0"/>
              </a:rPr>
              <a:t>rjg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fl</a:t>
            </a:r>
            <a:r>
              <a:rPr lang="en-IN" sz="3200" dirty="0" smtClean="0">
                <a:latin typeface="Kruti Dev 016" pitchFamily="2" charset="0"/>
              </a:rPr>
              <a:t>[</a:t>
            </a:r>
            <a:r>
              <a:rPr lang="en-IN" sz="3200" dirty="0" err="1" smtClean="0">
                <a:latin typeface="Kruti Dev 016" pitchFamily="2" charset="0"/>
              </a:rPr>
              <a:t>kkrs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gSa</a:t>
            </a:r>
            <a:r>
              <a:rPr lang="en-IN" sz="3200" dirty="0" smtClean="0">
                <a:latin typeface="Kruti Dev 016" pitchFamily="2" charset="0"/>
              </a:rPr>
              <a:t> u </a:t>
            </a:r>
            <a:r>
              <a:rPr lang="en-IN" sz="3200" dirty="0" err="1" smtClean="0">
                <a:latin typeface="Kruti Dev 016" pitchFamily="2" charset="0"/>
              </a:rPr>
              <a:t>fd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err="1" smtClean="0">
                <a:latin typeface="Kruti Dev 016" pitchFamily="2" charset="0"/>
              </a:rPr>
              <a:t>ySDpjj</a:t>
            </a:r>
            <a:r>
              <a:rPr lang="en-IN" sz="3200" dirty="0" smtClean="0">
                <a:latin typeface="Kruti Dev 016" pitchFamily="2" charset="0"/>
              </a:rPr>
              <a:t> </a:t>
            </a:r>
            <a:r>
              <a:rPr lang="en-IN" sz="3200" dirty="0" smtClean="0">
                <a:latin typeface="Kruti Dev 016" pitchFamily="2" charset="0"/>
              </a:rPr>
              <a:t>dh </a:t>
            </a:r>
            <a:r>
              <a:rPr lang="en-IN" sz="3200" dirty="0" err="1" smtClean="0">
                <a:latin typeface="Kruti Dev 016" pitchFamily="2" charset="0"/>
              </a:rPr>
              <a:t>rjg</a:t>
            </a:r>
            <a:endParaRPr lang="en-IN" sz="3200" dirty="0" smtClean="0">
              <a:latin typeface="Kruti Dev 016" pitchFamily="2" charset="0"/>
            </a:endParaRPr>
          </a:p>
          <a:p>
            <a:endParaRPr lang="en-IN" sz="24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7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etency Based Training PPIUCD TOT">
  <a:themeElements>
    <a:clrScheme name="Office Theme 13">
      <a:dk1>
        <a:srgbClr val="000000"/>
      </a:dk1>
      <a:lt1>
        <a:srgbClr val="FFFFFF"/>
      </a:lt1>
      <a:dk2>
        <a:srgbClr val="718C3F"/>
      </a:dk2>
      <a:lt2>
        <a:srgbClr val="808080"/>
      </a:lt2>
      <a:accent1>
        <a:srgbClr val="99C525"/>
      </a:accent1>
      <a:accent2>
        <a:srgbClr val="E9804F"/>
      </a:accent2>
      <a:accent3>
        <a:srgbClr val="FFFFFF"/>
      </a:accent3>
      <a:accent4>
        <a:srgbClr val="000000"/>
      </a:accent4>
      <a:accent5>
        <a:srgbClr val="CADFAC"/>
      </a:accent5>
      <a:accent6>
        <a:srgbClr val="D37347"/>
      </a:accent6>
      <a:hlink>
        <a:srgbClr val="61B1E3"/>
      </a:hlink>
      <a:folHlink>
        <a:srgbClr val="9B5A97"/>
      </a:folHlink>
    </a:clrScheme>
    <a:fontScheme name="Office The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718C3F"/>
        </a:dk2>
        <a:lt2>
          <a:srgbClr val="808080"/>
        </a:lt2>
        <a:accent1>
          <a:srgbClr val="99C525"/>
        </a:accent1>
        <a:accent2>
          <a:srgbClr val="E9804F"/>
        </a:accent2>
        <a:accent3>
          <a:srgbClr val="FFFFFF"/>
        </a:accent3>
        <a:accent4>
          <a:srgbClr val="000000"/>
        </a:accent4>
        <a:accent5>
          <a:srgbClr val="CADFAC"/>
        </a:accent5>
        <a:accent6>
          <a:srgbClr val="D37347"/>
        </a:accent6>
        <a:hlink>
          <a:srgbClr val="61B1E3"/>
        </a:hlink>
        <a:folHlink>
          <a:srgbClr val="9B5A9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Competency Based Training PPIUCD TOT</Template>
  <TotalTime>385</TotalTime>
  <Words>599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Competency Based Training PPIUCD TOT</vt:lpstr>
      <vt:lpstr>lapkj vkSj QSflfyVs’ku dkS’ky vkSj izf’k{k.k ds rjhds</vt:lpstr>
      <vt:lpstr>mís‘;</vt:lpstr>
      <vt:lpstr>lapkj D;k gS\</vt:lpstr>
      <vt:lpstr>lapkj esa t+:jh D;k gksrk gS\ </vt:lpstr>
      <vt:lpstr>lapkj ds izdkj</vt:lpstr>
      <vt:lpstr>lapkj dkS’ky  </vt:lpstr>
      <vt:lpstr>lapkj dkS’ky ¼Øe’k%½</vt:lpstr>
      <vt:lpstr>lapkj dkS’ky ¼Øe’k%½</vt:lpstr>
      <vt:lpstr>izf‘k{k.k dk QSflfyVsVj</vt:lpstr>
      <vt:lpstr>vPNk QSflfyVs’ku dkS’ky</vt:lpstr>
      <vt:lpstr>vPNk QSflfyVs’ku dkS’ky ¼Øe’k%½</vt:lpstr>
      <vt:lpstr>izf‘k{k.k ds rjhds vkSj izf’k{k.k ds lk/ku</vt:lpstr>
      <vt:lpstr>tikbxks dk izf’k{k.k dkS’ky dkslZ% ekWMdSy ¼dEI;wVj dh lgk;rk ls ekM~;wy vk/kkfjr dkslZ ftldks fcuk bUVjusV ds Hkh lhMh ;k iSu MªkbZo ls fd;k tk ldrk gS½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and facilitation techniques and Training methodologies</dc:title>
  <dc:creator>Dinesh Singh</dc:creator>
  <cp:lastModifiedBy>Jhpiego</cp:lastModifiedBy>
  <cp:revision>76</cp:revision>
  <dcterms:created xsi:type="dcterms:W3CDTF">2006-08-16T00:00:00Z</dcterms:created>
  <dcterms:modified xsi:type="dcterms:W3CDTF">2016-07-27T11:20:24Z</dcterms:modified>
</cp:coreProperties>
</file>